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5/6/23</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5/6/23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5/6/23</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5/6/23</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5/6/23</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5/6/23</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5/6/23</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5/6/23</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5/6/23</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5/6/23</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5/6/23</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5/6/23</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5/6/23</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5/6/23</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13.gif"/></Relationships>
</file>

<file path=ppt/slides/_rels/slide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1.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20.jpeg"/><Relationship Id="rId5" Type="http://schemas.openxmlformats.org/officeDocument/2006/relationships/image" Target="../media/image119.gif"/><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5.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0.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342823" y="1372240"/>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729783" y="1381196"/>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5178787" y="3799687"/>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35398" y="1564262"/>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8168822" y="1709775"/>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499395" y="2128423"/>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610296" y="2529018"/>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6" name="TextBox 215">
                <a:extLst>
                  <a:ext uri="{FF2B5EF4-FFF2-40B4-BE49-F238E27FC236}">
                    <a16:creationId xmlns:a16="http://schemas.microsoft.com/office/drawing/2014/main" id="{19F81602-0971-BC43-9F2E-B0609626629B}"/>
                  </a:ext>
                </a:extLst>
              </p:cNvPr>
              <p:cNvSpPr txBox="1"/>
              <p:nvPr/>
            </p:nvSpPr>
            <p:spPr>
              <a:xfrm>
                <a:off x="3123956" y="139962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123956" y="1399627"/>
                <a:ext cx="5083943" cy="3063351"/>
              </a:xfrm>
              <a:prstGeom prst="rect">
                <a:avLst/>
              </a:prstGeom>
              <a:blipFill>
                <a:blip r:embed="rId14"/>
                <a:stretch>
                  <a:fillRect l="-3483" t="-1240"/>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10401</TotalTime>
  <Words>8829</Words>
  <Application>Microsoft Macintosh PowerPoint</Application>
  <PresentationFormat>Widescreen</PresentationFormat>
  <Paragraphs>1896</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1249</cp:revision>
  <dcterms:created xsi:type="dcterms:W3CDTF">2021-07-06T18:24:07Z</dcterms:created>
  <dcterms:modified xsi:type="dcterms:W3CDTF">2023-05-06T22:38:34Z</dcterms:modified>
</cp:coreProperties>
</file>